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60" r:id="rId2"/>
    <p:sldId id="261" r:id="rId3"/>
    <p:sldId id="274" r:id="rId4"/>
    <p:sldId id="275" r:id="rId5"/>
    <p:sldId id="264" r:id="rId6"/>
    <p:sldId id="265" r:id="rId7"/>
    <p:sldId id="266" r:id="rId8"/>
    <p:sldId id="280" r:id="rId9"/>
    <p:sldId id="263" r:id="rId10"/>
    <p:sldId id="267" r:id="rId11"/>
    <p:sldId id="268" r:id="rId12"/>
    <p:sldId id="276" r:id="rId13"/>
    <p:sldId id="277" r:id="rId14"/>
    <p:sldId id="278" r:id="rId15"/>
    <p:sldId id="279" r:id="rId16"/>
    <p:sldId id="281" r:id="rId17"/>
    <p:sldId id="282" r:id="rId18"/>
    <p:sldId id="283" r:id="rId19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BCE292"/>
    <a:srgbClr val="00569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D12D32-1F61-4C5A-B442-297AA3A577D1}" type="datetimeFigureOut">
              <a:rPr lang="ru-RU"/>
              <a:pPr>
                <a:defRPr/>
              </a:pPr>
              <a:t>19.12.2022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4F7BB34-4CB1-4AE1-95E9-CFAD118642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0135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145A07-4DDB-43E4-A4EB-78A5BC5A0F5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475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09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CAED6E-84C0-4280-A068-C18ED64FBA7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9385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48E534-1B64-49C1-A9FA-A864C63B2692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9732FC-D959-4FC0-890F-0B80492A33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84061-5F9D-4B62-A787-7BCC413E7797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AE706-AA7A-4E6E-BA81-25A9896150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56BE9-F271-4948-8750-A399D388F1CF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20787-3C5C-40B3-818E-47DA419287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499B5-E533-46CF-B9F5-EA30F0095D46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B2213-6130-41C3-82C3-D89D108A67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0EB2BE-1FA5-4C09-A11F-C1C8803C1F33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E64D7A-0436-4BFB-9035-FF70F7E15E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B617F-594C-4388-8800-C4EF3FD5842D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06748-B0BB-4B90-A4E1-C99CC8C6F5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87E60F-BEC8-4D64-8794-5DE80B032BEE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B9FD33-212E-4835-9FCD-3C8286ABB2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5F9D-BDEF-4D50-8A16-992A62E57682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0EA88-9138-4703-8432-13E58007FE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6324BF-9A36-4005-AFAA-E9C08193F7A7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640E91-D97C-432B-9989-49FF9E3B56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A2117B-D4F0-439D-8558-880D4B2B09A3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4EE0E0-4E50-475B-81B7-7D70A86211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 dirty="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C25226-339B-4B08-A7A6-55F605FA59AD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95B84F-9078-4566-98A9-EFBB82736C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967EBCA-436F-40ED-B279-96CC11DC9E79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194B6816-7813-4735-86B0-6950F81C0B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23" r:id="rId7"/>
    <p:sldLayoutId id="2147483724" r:id="rId8"/>
    <p:sldLayoutId id="2147483725" r:id="rId9"/>
    <p:sldLayoutId id="2147483716" r:id="rId10"/>
    <p:sldLayoutId id="2147483715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C22EA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DE6C36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 numCol="1">
            <a:prstTxWarp prst="textWave1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История первого валенка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8434" name="Рисунок 11" descr="на санях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88" y="1500188"/>
            <a:ext cx="4500562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Содержимое 12"/>
          <p:cNvSpPr>
            <a:spLocks noGrp="1"/>
          </p:cNvSpPr>
          <p:nvPr>
            <p:ph idx="1"/>
          </p:nvPr>
        </p:nvSpPr>
        <p:spPr>
          <a:xfrm>
            <a:off x="1214438" y="4857750"/>
            <a:ext cx="7720012" cy="1785938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Валенки –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исконно русская обувь. </a:t>
            </a:r>
          </a:p>
          <a:p>
            <a:pPr algn="ctr">
              <a:buFont typeface="Wingdings 2" pitchFamily="18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Слово «валенки» неотделимо от традиционного представления о России, с ее русской зимой и снежными просторами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92080" y="3848212"/>
            <a:ext cx="3637608" cy="2378546"/>
          </a:xfrm>
        </p:spPr>
        <p:txBody>
          <a:bodyPr>
            <a:normAutofit/>
          </a:bodyPr>
          <a:lstStyle/>
          <a:p>
            <a:pPr marL="7938" indent="-793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Валенки являлись лучшей обувью для гуляний на Руси. В них праздновали масленицу, колядовали, водили хороводы, плясали под гармонь.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Рисунок 4" descr="масленица 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6508" y="3573016"/>
            <a:ext cx="3929062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Рисунок 6" descr="масленица 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85751"/>
            <a:ext cx="375823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Рисунок 8" descr="масленица 4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85750"/>
            <a:ext cx="3853632" cy="3165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2"/>
          <p:cNvSpPr>
            <a:spLocks noGrp="1"/>
          </p:cNvSpPr>
          <p:nvPr>
            <p:ph idx="1"/>
          </p:nvPr>
        </p:nvSpPr>
        <p:spPr>
          <a:xfrm>
            <a:off x="5395415" y="267314"/>
            <a:ext cx="3535363" cy="2854077"/>
          </a:xfrm>
        </p:spPr>
        <p:txBody>
          <a:bodyPr/>
          <a:lstStyle/>
          <a:p>
            <a:pPr marL="7938" indent="-7938" algn="just">
              <a:buFont typeface="Wingdings 2" pitchFamily="18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старину на Крещение девушки бросали валенок за порог – куда его носок укажет, оттуда жди сватов.</a:t>
            </a:r>
            <a:endParaRPr lang="ru-RU" sz="2800" b="1" i="1" dirty="0" smtClean="0">
              <a:solidFill>
                <a:srgbClr val="990033"/>
              </a:solidFill>
            </a:endParaRPr>
          </a:p>
        </p:txBody>
      </p:sp>
      <p:pic>
        <p:nvPicPr>
          <p:cNvPr id="29698" name="Рисунок 3" descr="девчат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7314"/>
            <a:ext cx="3955306" cy="31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Рисунок 4" descr="гадания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4048" y="3573016"/>
            <a:ext cx="4105597" cy="306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TextBox 5"/>
          <p:cNvSpPr txBox="1">
            <a:spLocks noChangeArrowheads="1"/>
          </p:cNvSpPr>
          <p:nvPr/>
        </p:nvSpPr>
        <p:spPr bwMode="auto">
          <a:xfrm>
            <a:off x="1187624" y="4195975"/>
            <a:ext cx="3312369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Ну, а жених в валенках считался состоятельным человеком.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bigslide.ru/images/23/22273/389/img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1944" y="548680"/>
            <a:ext cx="7746826" cy="58502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0155" y="3284984"/>
            <a:ext cx="7465220" cy="3307804"/>
          </a:xfrm>
        </p:spPr>
        <p:txBody>
          <a:bodyPr/>
          <a:lstStyle/>
          <a:p>
            <a:pPr marL="7938" indent="-7938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 хорошее массажное действие, улучшающее действие кровообращения.</a:t>
            </a:r>
          </a:p>
          <a:p>
            <a:pPr marL="7938" indent="-7938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при простуде, ревматизме, радикулите и прочих заболеваниях мышц и суставов.</a:t>
            </a:r>
          </a:p>
          <a:p>
            <a:pPr marL="7938" indent="-7938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Ускоряют заживление ран и переломов, противостоит различным воспалительным процессам.</a:t>
            </a:r>
          </a:p>
          <a:p>
            <a:pPr marL="7938" indent="-7938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Снимают нервное напряжение, чувство усталости и тяжести в ногах.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357813" y="785813"/>
            <a:ext cx="3357562" cy="15001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/>
              <a:t>в здоровье</a:t>
            </a:r>
            <a:endParaRPr lang="ru-RU" sz="4400" b="1" dirty="0"/>
          </a:p>
        </p:txBody>
      </p:sp>
      <p:pic>
        <p:nvPicPr>
          <p:cNvPr id="36867" name="Рисунок 4" descr="собачк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0156" y="214313"/>
            <a:ext cx="385762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5652121" y="357188"/>
            <a:ext cx="3206130" cy="142875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/>
              <a:t>в профессии</a:t>
            </a:r>
            <a:endParaRPr lang="ru-RU" sz="3600" b="1" dirty="0"/>
          </a:p>
        </p:txBody>
      </p:sp>
      <p:pic>
        <p:nvPicPr>
          <p:cNvPr id="37890" name="Содержимое 8" descr="экспедиц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7313" y="3571875"/>
            <a:ext cx="3929062" cy="2928938"/>
          </a:xfrm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60684" y="1955795"/>
            <a:ext cx="3389003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Валенки всегда в почёте у людей таких профессий, как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строители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лесорубы, рыбаки, геологи, пограничники,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полицейские.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валенок  было бы невозможно освоение северных регионов, снаряжение экспедиций на Северный и Южный полюсы.</a:t>
            </a:r>
          </a:p>
        </p:txBody>
      </p:sp>
      <p:pic>
        <p:nvPicPr>
          <p:cNvPr id="37892" name="Рисунок 11" descr="пограничники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357189"/>
            <a:ext cx="4000500" cy="287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5786438" y="357188"/>
            <a:ext cx="2928937" cy="12716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/>
              <a:t>в моде</a:t>
            </a:r>
            <a:endParaRPr lang="ru-RU" sz="4400" b="1" dirty="0"/>
          </a:p>
        </p:txBody>
      </p:sp>
      <p:pic>
        <p:nvPicPr>
          <p:cNvPr id="38914" name="Рисунок 5" descr="мод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2773" y="357188"/>
            <a:ext cx="4214813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Содержимое 7" descr="мода 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86439" y="1916832"/>
            <a:ext cx="2928936" cy="4731358"/>
          </a:xfrm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52772" y="3601202"/>
            <a:ext cx="421481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источник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вдохновения  художников, дизайнеров. Российские модельеры соревнуются между собой в мастерстве превращения обычного валенка в произведение искусства.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14291"/>
            <a:ext cx="7632848" cy="1052535"/>
          </a:xfrm>
        </p:spPr>
        <p:txBody>
          <a:bodyPr numCol="1">
            <a:prstTxWarp prst="textCanDown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Интересное о валенке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93741" y="1266826"/>
            <a:ext cx="4798739" cy="5305424"/>
          </a:xfrm>
        </p:spPr>
        <p:txBody>
          <a:bodyPr/>
          <a:lstStyle/>
          <a:p>
            <a:pPr marL="7938" indent="-793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Фабрики по изготовлению валенок существуют только в России и в трёх странах СНГ – Казахстане, Украине и Белоруссии.</a:t>
            </a:r>
          </a:p>
          <a:p>
            <a:pPr marL="0" indent="0" algn="just">
              <a:buNone/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38" indent="-793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Два самых больших валенка были сделаны в России. Один, 120-го размера, сваляли под Вологдой. Другой – 146-го размера – в Семипалатинске.</a:t>
            </a:r>
          </a:p>
          <a:p>
            <a:pPr marL="0" indent="0" algn="just">
              <a:buNone/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38" indent="-793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Чемпионаты по метанию валенок уже несколько лет проходят  в Пятигорске и Сыктывкаре.</a:t>
            </a:r>
          </a:p>
        </p:txBody>
      </p:sp>
      <p:pic>
        <p:nvPicPr>
          <p:cNvPr id="39939" name="Рисунок 8" descr="малыш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6241" y="1795462"/>
            <a:ext cx="28575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214313"/>
            <a:ext cx="7526611" cy="1270471"/>
          </a:xfrm>
        </p:spPr>
        <p:txBody>
          <a:bodyPr/>
          <a:lstStyle/>
          <a:p>
            <a:pPr marL="7938" indent="-793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три музея валенок: в Москве, в мордовском селе Урусове и в городе Мышкине Ярославской области.            </a:t>
            </a:r>
          </a:p>
        </p:txBody>
      </p:sp>
      <p:pic>
        <p:nvPicPr>
          <p:cNvPr id="41986" name="Рисунок 3" descr="музей в Москве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772815"/>
            <a:ext cx="3600400" cy="4664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Рисунок 7" descr="Мышкинский музей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39512" y="1772816"/>
            <a:ext cx="3618739" cy="4664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4" y="3933056"/>
            <a:ext cx="7505700" cy="2447701"/>
          </a:xfrm>
        </p:spPr>
        <p:txBody>
          <a:bodyPr/>
          <a:lstStyle/>
          <a:p>
            <a:pPr marL="85725" indent="-793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зимней Олимпиаде-2002 в Солт-Лейк-Сити российская сборная была патриотично обута в валенки с галошами.</a:t>
            </a:r>
          </a:p>
          <a:p>
            <a:pPr marL="85725" indent="-793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Знаменитый модельер Джанфранко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Ферре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проникнувшись оригинальностью русской обуви, создал в 2002 году коллекцию валенок.</a:t>
            </a:r>
          </a:p>
        </p:txBody>
      </p:sp>
      <p:pic>
        <p:nvPicPr>
          <p:cNvPr id="43010" name="Рисунок 3" descr="вал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14313"/>
            <a:ext cx="3566741" cy="3120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Рисунок 8" descr="сказк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4" y="214313"/>
            <a:ext cx="3863969" cy="3120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642938"/>
            <a:ext cx="3816424" cy="5395912"/>
          </a:xfrm>
        </p:spPr>
        <p:txBody>
          <a:bodyPr/>
          <a:lstStyle/>
          <a:p>
            <a:pPr marL="26988" algn="ctr"/>
            <a:endParaRPr lang="ru-RU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мнению историков изобретение валяной обуви принадлежит степным кочевым народам начиная </a:t>
            </a:r>
          </a:p>
          <a:p>
            <a:pPr marL="26988"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4 века до н.э.</a:t>
            </a:r>
          </a:p>
          <a:p>
            <a:pPr marL="26988"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6988"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кочевников этот вид обуви распространился на Руси.</a:t>
            </a:r>
          </a:p>
        </p:txBody>
      </p:sp>
      <p:pic>
        <p:nvPicPr>
          <p:cNvPr id="6" name="Рисунок 5" descr="Алт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75" y="642938"/>
            <a:ext cx="3643313" cy="539591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63878" y="3717032"/>
            <a:ext cx="7419760" cy="2926656"/>
          </a:xfrm>
        </p:spPr>
        <p:txBody>
          <a:bodyPr>
            <a:normAutofit/>
          </a:bodyPr>
          <a:lstStyle/>
          <a:p>
            <a:pPr marL="11113" indent="-11113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Первые валенки появились в Сибири. Это была низкая обувь с одним швом. Родиной настоящих валенок принято считать город Мышкин Ярославской губернии, в котором в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веке стали первыми валять валенки целиком, с голенищем.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Рисунок 3" descr="мышкин 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3879" y="332655"/>
            <a:ext cx="3697199" cy="299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4" descr="музей в Мышкине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97095" y="332655"/>
            <a:ext cx="3686543" cy="299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1844824"/>
            <a:ext cx="4536504" cy="4608512"/>
          </a:xfrm>
        </p:spPr>
        <p:txBody>
          <a:bodyPr>
            <a:normAutofit fontScale="77500" lnSpcReduction="20000"/>
          </a:bodyPr>
          <a:lstStyle/>
          <a:p>
            <a:pPr marL="7938" indent="-793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зависимости от региона России:</a:t>
            </a:r>
          </a:p>
          <a:p>
            <a:pPr indent="34925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«пимы» – в Сибири;</a:t>
            </a:r>
          </a:p>
          <a:p>
            <a:pPr indent="34925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«чесанки» и «катанки» – в Нижнем Новгороде;</a:t>
            </a:r>
          </a:p>
          <a:p>
            <a:pPr indent="34925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«валенцы» - в Тамбовской и Тверской областях.</a:t>
            </a:r>
          </a:p>
          <a:p>
            <a:pPr marL="7938" indent="-7938" algn="just" fontAlgn="auto">
              <a:spcAft>
                <a:spcPts val="0"/>
              </a:spcAft>
              <a:buFont typeface="Wingdings 2"/>
              <a:buNone/>
              <a:defRPr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938" indent="-793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зависимости от шерсти:</a:t>
            </a:r>
          </a:p>
          <a:p>
            <a:pPr indent="34925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«волнушечки» и «выходки» – валенки из козьей шерсти;</a:t>
            </a:r>
          </a:p>
          <a:p>
            <a:pPr indent="34925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«катанки» – из овечьей. </a:t>
            </a:r>
          </a:p>
          <a:p>
            <a:pPr marL="365760" indent="-283464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216635"/>
            <a:ext cx="7632848" cy="142876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ещё могут называться валенки ?</a:t>
            </a:r>
            <a:endParaRPr lang="ru-RU" b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7" name="Рисунок 8" descr="танец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844824"/>
            <a:ext cx="2711254" cy="4224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0"/>
          <p:cNvSpPr txBox="1">
            <a:spLocks noChangeArrowheads="1"/>
          </p:cNvSpPr>
          <p:nvPr/>
        </p:nvSpPr>
        <p:spPr bwMode="auto">
          <a:xfrm flipH="1">
            <a:off x="1403648" y="3343417"/>
            <a:ext cx="734481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Известно, что катанки жаловал Петр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который помимо прочих достоинств, находил в них лечебные цели.  После больших праздников и гуляний  он любил попариться в бане, окунуться в прорубь. Потом  требовал горячих щей и надевал валенки.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Тёплая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обувь должна была обеспечить лучшую циркуляцию крови.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://www.valenkivodka.com/upload/iblock/934/934e4ef8c081ac7a0dc60de166a51c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1740" y="332656"/>
            <a:ext cx="5688632" cy="28835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Содержимое 3" descr="Анна Иоанновн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03648" y="556409"/>
            <a:ext cx="3786188" cy="5572125"/>
          </a:xfrm>
        </p:spPr>
      </p:pic>
      <p:sp>
        <p:nvSpPr>
          <p:cNvPr id="24578" name="TextBox 4"/>
          <p:cNvSpPr txBox="1">
            <a:spLocks noChangeArrowheads="1"/>
          </p:cNvSpPr>
          <p:nvPr/>
        </p:nvSpPr>
        <p:spPr bwMode="auto">
          <a:xfrm>
            <a:off x="5436096" y="1357312"/>
            <a:ext cx="32403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Российская императрица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Иоанновна разрешала придворным  дамам  надевать  валенки к парадному платью. 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43563" y="500062"/>
            <a:ext cx="3290887" cy="6072188"/>
          </a:xfrm>
        </p:spPr>
        <p:txBody>
          <a:bodyPr>
            <a:normAutofit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Екатерина Великая имела первые пимы, которые носила под кринолиновым платьем на своих  больных ногах. Для неё специально изобрели мягкие чёсанки из тонкой шерсти.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Рисунок 3" descr="Екатерина Великая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5907" y="500062"/>
            <a:ext cx="4357688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"/>
          <p:cNvSpPr>
            <a:spLocks noGrp="1"/>
          </p:cNvSpPr>
          <p:nvPr>
            <p:ph idx="1"/>
          </p:nvPr>
        </p:nvSpPr>
        <p:spPr>
          <a:xfrm>
            <a:off x="1403648" y="4581128"/>
            <a:ext cx="7272808" cy="1656184"/>
          </a:xfrm>
        </p:spPr>
        <p:txBody>
          <a:bodyPr/>
          <a:lstStyle/>
          <a:p>
            <a:pPr marL="7938" indent="-7938" algn="just">
              <a:buFont typeface="Wingdings 2" pitchFamily="18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Валенки не раз спасали русского человека во времена невзгод, чему свидетельствуют фотографии с фронтов войны. </a:t>
            </a:r>
          </a:p>
        </p:txBody>
      </p:sp>
      <p:pic>
        <p:nvPicPr>
          <p:cNvPr id="22530" name="Picture 2" descr="http://pressa.tv/uploads/posts/2013-12/1386658085_y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606746"/>
            <a:ext cx="5429250" cy="344805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7667" y="4149080"/>
            <a:ext cx="7128791" cy="1944216"/>
          </a:xfrm>
        </p:spPr>
        <p:txBody>
          <a:bodyPr>
            <a:normAutofit/>
          </a:bodyPr>
          <a:lstStyle/>
          <a:p>
            <a:pPr marL="11113" indent="-11113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Валенки на Руси были очень дорогим подарком, а иметь собственные валенки было престижно. Валенки берегли, носили по очереди, передавали по наследству.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дети зи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38" y="428625"/>
            <a:ext cx="3888242" cy="3024188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</p:pic>
      <p:pic>
        <p:nvPicPr>
          <p:cNvPr id="6" name="Рисунок 5" descr="забав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3" y="428625"/>
            <a:ext cx="3881437" cy="3024188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019f56f293e389f6a8b7af4fe37f5dd6ba8f4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573</Words>
  <Application>Microsoft Office PowerPoint</Application>
  <PresentationFormat>Экран (4:3)</PresentationFormat>
  <Paragraphs>49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История первого валенка</vt:lpstr>
      <vt:lpstr>Слайд 2</vt:lpstr>
      <vt:lpstr>Слайд 3</vt:lpstr>
      <vt:lpstr>Как ещё могут называться валенки ?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Интересное о валенке</vt:lpstr>
      <vt:lpstr>Слайд 17</vt:lpstr>
      <vt:lpstr>Слайд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user</cp:lastModifiedBy>
  <cp:revision>129</cp:revision>
  <dcterms:created xsi:type="dcterms:W3CDTF">2011-02-13T14:45:40Z</dcterms:created>
  <dcterms:modified xsi:type="dcterms:W3CDTF">2022-12-19T06:08:59Z</dcterms:modified>
</cp:coreProperties>
</file>